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 JANY" initials="LJ" lastIdx="1" clrIdx="0">
    <p:extLst>
      <p:ext uri="{19B8F6BF-5375-455C-9EA6-DF929625EA0E}">
        <p15:presenceInfo xmlns:p15="http://schemas.microsoft.com/office/powerpoint/2012/main" userId="3808a2e528ab28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4C7C7-5D65-BC4E-1A26-ACDF14943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D4139B-99C5-DE9C-B37D-E48EDD19B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145CD9-96E0-62A1-C2CF-D3FA60F5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B5F200-F2E9-E6B7-E472-5103652DA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9B8460-88DF-6185-A88C-FD3207BA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27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B7D9B2-0E93-5957-8CE0-A62C61743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8BA6AE-9BE1-0A54-C371-B5912AAAE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9BBA4D-66D7-61A7-84F6-419A08EA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0D4AB7-FE56-A67B-D1E5-478D290D6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527BEE-80DC-57B3-ECA4-303E21C69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3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A85ECA-24A0-324E-E83F-058FAC164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9874EA-F3A1-2872-8092-A7EC1591C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2522E0-A312-975A-1894-563C10AE9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D97C42-A9CA-74DF-12B8-3DC12BADC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8E45C-97D4-0DBA-86D8-6B9A839B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55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0C4EF-830F-BD26-AC2D-0B1503F1D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5BC174-5B6B-57DE-5819-B68C264C9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8A2D53-AC54-51F3-E205-F8B697778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11DB55-EE93-3A45-190A-646B0ECB4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74454B-AE8C-4574-3A76-3C0D1F502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99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2306C7-2A5B-9451-16E3-1F3B15E5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35087B-6750-B939-81DD-9A5289DFD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F8077C-013C-94F5-1C6C-2222D9630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5AD890-11B8-F895-67F0-FA457FF1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17943B-507B-B0FC-3780-3358648ED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29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22343-20B7-5517-35B4-70C5509E2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B1A873-CF61-4ADF-BC9D-5EA82C467A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240588-D6B4-13C7-6CE7-8B7DD8299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600B4B-0DD1-122A-27DE-5DF19E8FB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247212-C3AD-1FAE-B678-791C28857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FE7BB0-378F-EB5B-15B3-C0443790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00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984E8-18C8-9E6E-9B46-EC20CDA42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0C5ECE-C051-5699-0200-0D6D74D29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215CC4-5BAB-F09A-09BD-5B6EDB30A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2BDDF6-E7A7-1283-852B-B0A9717924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951980-F229-55E8-F468-604F062A0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425B20A-41D5-AC97-BD3F-A6FF0F209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F489935-9EFE-AC8D-9A25-B2C5CBF6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47E9F7-F1D6-0CD9-3FAD-AE3394097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38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694E29-F4B6-0901-8931-6517A388E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08E0C6-34AD-68B2-06F5-1A4BDD75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B95F13-3A94-9DA3-C454-095AAFDC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A6EB14-3BB4-19F6-D3CC-2315B8DF1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757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176BB2-0C27-D1F8-909E-84552BE1D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47F041-3663-2D22-E8C4-7E7C702DC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709BE6-BFF6-13B3-1B20-34DE9FB8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75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99F0C-F1AC-F5D4-C4DB-6F9408D33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6D0FFF-25FE-9287-E8AE-76039D1D8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79B6A0-72D7-DDC1-21A8-EB8925082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3CC4E0-E812-22D8-8191-714561FA6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9C63DA-7A20-A3EF-C36C-A43C30F9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CF6066-713D-23C2-DC8A-64CCE8A4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2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16A6BA-40B6-CAD2-BEE7-88AA4953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076042-13EB-F756-CF2F-9C36B853B5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949489-5F0E-0E26-327B-8E294FB2A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188C27-0472-06A8-DE26-48EBB326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96CAFD-C97A-4826-270D-503F861F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E55CF9-480B-9949-EB91-762898389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88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C3C772-A990-880E-E288-7C3445032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3D5FBD-4FD3-B41D-807F-653487C349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DEFDFD-8A16-7857-C006-9578458A3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86027-D9AC-47EE-B98A-C4AC575E7F45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193631-8B0E-0B47-DFDA-98C62B20C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96D759-BCBD-A97C-1E60-21FCD14D3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F4FB3-3BC9-47A5-A4F0-5BC438B14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2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ntraineur.cd38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991ACF-1E32-05A5-7BAE-C7FAC22F3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2080"/>
            <a:ext cx="9144000" cy="98552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latin typeface="Aptos" panose="020B0004020202020204" pitchFamily="34" charset="0"/>
              </a:rPr>
              <a:t>DOSSIER DE CANDIDATURE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6E49B0E-C2BB-42FF-7B1C-5BEFB0825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61" y="0"/>
            <a:ext cx="3992878" cy="282342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93C7403-9D7C-0EE1-B283-5CAB831709BD}"/>
              </a:ext>
            </a:extLst>
          </p:cNvPr>
          <p:cNvSpPr txBox="1"/>
          <p:nvPr/>
        </p:nvSpPr>
        <p:spPr>
          <a:xfrm>
            <a:off x="1524000" y="3657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Aptos" panose="020B0004020202020204" pitchFamily="34" charset="0"/>
              </a:rPr>
              <a:t>Saison 2025-2026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6F14F5-D699-53E3-7FC3-6F2E6343A2DF}"/>
              </a:ext>
            </a:extLst>
          </p:cNvPr>
          <p:cNvSpPr txBox="1"/>
          <p:nvPr/>
        </p:nvSpPr>
        <p:spPr>
          <a:xfrm>
            <a:off x="1916430" y="4458454"/>
            <a:ext cx="8359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FF0000"/>
                </a:solidFill>
                <a:latin typeface="Aptos" panose="020B0004020202020204" pitchFamily="34" charset="0"/>
              </a:rPr>
              <a:t>Pour toutes informations, merci de contacter </a:t>
            </a:r>
            <a:r>
              <a:rPr lang="fr-FR" dirty="0">
                <a:latin typeface="Aptos" panose="020B0004020202020204" pitchFamily="34" charset="0"/>
              </a:rPr>
              <a:t>Lucas JANY</a:t>
            </a:r>
            <a:r>
              <a:rPr lang="fr-FR" dirty="0">
                <a:solidFill>
                  <a:srgbClr val="FF0000"/>
                </a:solidFill>
                <a:latin typeface="Aptos" panose="020B0004020202020204" pitchFamily="34" charset="0"/>
              </a:rPr>
              <a:t> par mail ou par téléphone</a:t>
            </a:r>
          </a:p>
          <a:p>
            <a:pPr algn="ctr"/>
            <a:r>
              <a:rPr lang="fr-FR" dirty="0">
                <a:solidFill>
                  <a:srgbClr val="FF0000"/>
                </a:solidFill>
                <a:latin typeface="Aptos" panose="020B0004020202020204" pitchFamily="34" charset="0"/>
                <a:hlinkClick r:id="rId3"/>
              </a:rPr>
              <a:t>entraineur.cd38@gmail.com</a:t>
            </a:r>
            <a:r>
              <a:rPr lang="fr-FR" dirty="0">
                <a:solidFill>
                  <a:srgbClr val="FF0000"/>
                </a:solidFill>
                <a:latin typeface="Aptos" panose="020B0004020202020204" pitchFamily="34" charset="0"/>
              </a:rPr>
              <a:t> </a:t>
            </a:r>
          </a:p>
          <a:p>
            <a:pPr algn="ctr"/>
            <a:r>
              <a:rPr lang="fr-FR" b="1" dirty="0">
                <a:latin typeface="Aptos" panose="020B0004020202020204" pitchFamily="34" charset="0"/>
              </a:rPr>
              <a:t>06.45.04.31.62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3A001D9-C6B5-3A47-59BB-06A468042069}"/>
              </a:ext>
            </a:extLst>
          </p:cNvPr>
          <p:cNvSpPr txBox="1"/>
          <p:nvPr/>
        </p:nvSpPr>
        <p:spPr>
          <a:xfrm>
            <a:off x="312420" y="5659418"/>
            <a:ext cx="11567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ptos" panose="020B0004020202020204" pitchFamily="34" charset="0"/>
              </a:rPr>
              <a:t>JE CANDIDATE POUR</a:t>
            </a:r>
            <a:r>
              <a:rPr lang="fr-FR" dirty="0">
                <a:latin typeface="Aptos" panose="020B0004020202020204" pitchFamily="34" charset="0"/>
              </a:rPr>
              <a:t> (plusieurs options possibles) :</a:t>
            </a:r>
          </a:p>
          <a:p>
            <a:endParaRPr lang="fr-FR" dirty="0">
              <a:latin typeface="Aptos" panose="020B0004020202020204" pitchFamily="34" charset="0"/>
            </a:endParaRPr>
          </a:p>
          <a:p>
            <a:r>
              <a:rPr lang="fr-FR" dirty="0">
                <a:latin typeface="Aptos" panose="020B0004020202020204" pitchFamily="34" charset="0"/>
              </a:rPr>
              <a:t>    Section Cyclisme Traditionnel 	  Pôle Espoir AURA VTT	      Section BMX (via le club de Voiron-Voreppe BMX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0B545B-F1F6-CE58-2C85-F0A65E67EAE1}"/>
              </a:ext>
            </a:extLst>
          </p:cNvPr>
          <p:cNvSpPr/>
          <p:nvPr/>
        </p:nvSpPr>
        <p:spPr>
          <a:xfrm>
            <a:off x="129540" y="6172200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E501E8-549B-5BA8-C1C3-C84A6557D041}"/>
              </a:ext>
            </a:extLst>
          </p:cNvPr>
          <p:cNvSpPr/>
          <p:nvPr/>
        </p:nvSpPr>
        <p:spPr>
          <a:xfrm>
            <a:off x="3703321" y="6172200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5C45AC-62E6-BC37-3392-74F654BB7A83}"/>
              </a:ext>
            </a:extLst>
          </p:cNvPr>
          <p:cNvSpPr/>
          <p:nvPr/>
        </p:nvSpPr>
        <p:spPr>
          <a:xfrm>
            <a:off x="6606540" y="6172200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64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3DBD4E-77E1-E665-9839-33C5315B8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Motivations vis-à-vis de l’internat / vie en communauté :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CCFE9CF9-E36D-73D7-ABF7-E25F77685D8E}"/>
              </a:ext>
            </a:extLst>
          </p:cNvPr>
          <p:cNvCxnSpPr>
            <a:cxnSpLocks/>
          </p:cNvCxnSpPr>
          <p:nvPr/>
        </p:nvCxnSpPr>
        <p:spPr>
          <a:xfrm>
            <a:off x="838200" y="138684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F21F3348-8E06-F5EB-31D4-7D757FB9EEE7}"/>
              </a:ext>
            </a:extLst>
          </p:cNvPr>
          <p:cNvCxnSpPr>
            <a:cxnSpLocks/>
          </p:cNvCxnSpPr>
          <p:nvPr/>
        </p:nvCxnSpPr>
        <p:spPr>
          <a:xfrm>
            <a:off x="838200" y="211836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10B20BEC-67ED-FE78-881F-DE9B98773468}"/>
              </a:ext>
            </a:extLst>
          </p:cNvPr>
          <p:cNvCxnSpPr>
            <a:cxnSpLocks/>
          </p:cNvCxnSpPr>
          <p:nvPr/>
        </p:nvCxnSpPr>
        <p:spPr>
          <a:xfrm>
            <a:off x="838200" y="17526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095FF38E-A372-EFC1-9DB0-15F20393EE2C}"/>
              </a:ext>
            </a:extLst>
          </p:cNvPr>
          <p:cNvCxnSpPr>
            <a:cxnSpLocks/>
          </p:cNvCxnSpPr>
          <p:nvPr/>
        </p:nvCxnSpPr>
        <p:spPr>
          <a:xfrm>
            <a:off x="838200" y="248412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8472B5FA-5AB4-8D83-4DC5-99D8EE5245DB}"/>
              </a:ext>
            </a:extLst>
          </p:cNvPr>
          <p:cNvCxnSpPr>
            <a:cxnSpLocks/>
          </p:cNvCxnSpPr>
          <p:nvPr/>
        </p:nvCxnSpPr>
        <p:spPr>
          <a:xfrm>
            <a:off x="838200" y="291084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A48CEA8C-026B-6A43-9501-9FB18473A05F}"/>
              </a:ext>
            </a:extLst>
          </p:cNvPr>
          <p:cNvCxnSpPr>
            <a:cxnSpLocks/>
          </p:cNvCxnSpPr>
          <p:nvPr/>
        </p:nvCxnSpPr>
        <p:spPr>
          <a:xfrm>
            <a:off x="838200" y="338328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69B668D-627A-61DF-BAC3-86CD0EB42D26}"/>
              </a:ext>
            </a:extLst>
          </p:cNvPr>
          <p:cNvCxnSpPr>
            <a:cxnSpLocks/>
          </p:cNvCxnSpPr>
          <p:nvPr/>
        </p:nvCxnSpPr>
        <p:spPr>
          <a:xfrm>
            <a:off x="838200" y="42672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A5EE6A7A-AFF5-E47A-C84D-11BE83066D67}"/>
              </a:ext>
            </a:extLst>
          </p:cNvPr>
          <p:cNvCxnSpPr>
            <a:cxnSpLocks/>
          </p:cNvCxnSpPr>
          <p:nvPr/>
        </p:nvCxnSpPr>
        <p:spPr>
          <a:xfrm>
            <a:off x="838200" y="38100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17078E8-EB70-5F6D-0147-CC3D1C5A8B64}"/>
              </a:ext>
            </a:extLst>
          </p:cNvPr>
          <p:cNvCxnSpPr>
            <a:cxnSpLocks/>
          </p:cNvCxnSpPr>
          <p:nvPr/>
        </p:nvCxnSpPr>
        <p:spPr>
          <a:xfrm>
            <a:off x="838200" y="477012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BFE40EA4-34CD-3D19-8F66-EDBA19E799F0}"/>
              </a:ext>
            </a:extLst>
          </p:cNvPr>
          <p:cNvCxnSpPr>
            <a:cxnSpLocks/>
          </p:cNvCxnSpPr>
          <p:nvPr/>
        </p:nvCxnSpPr>
        <p:spPr>
          <a:xfrm>
            <a:off x="838200" y="52578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021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C1C28E-766B-69E8-9391-BC2A04164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ptos" panose="020B0004020202020204" pitchFamily="34" charset="0"/>
              </a:rPr>
              <a:t>V- AUTRES RENSEIGNEMENTS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E197D1-7DFF-4BC6-F688-1BD28A8D2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Possédez-vous : </a:t>
            </a:r>
          </a:p>
          <a:p>
            <a:pPr marL="0" indent="0">
              <a:buNone/>
            </a:pPr>
            <a:endParaRPr lang="fr-FR" b="1" dirty="0">
              <a:latin typeface="Aptos" panose="020B00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5603CE9-529E-474C-788D-0A45EB5E8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291" y="-221774"/>
            <a:ext cx="3533578" cy="2499360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C532FD1-4EA5-A628-6BDC-8AA0210F0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515414"/>
              </p:ext>
            </p:extLst>
          </p:nvPr>
        </p:nvGraphicFramePr>
        <p:xfrm>
          <a:off x="1435101" y="2412523"/>
          <a:ext cx="9321798" cy="4244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7379">
                  <a:extLst>
                    <a:ext uri="{9D8B030D-6E8A-4147-A177-3AD203B41FA5}">
                      <a16:colId xmlns:a16="http://schemas.microsoft.com/office/drawing/2014/main" val="182913657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val="3153217144"/>
                    </a:ext>
                  </a:extLst>
                </a:gridCol>
                <a:gridCol w="957579">
                  <a:extLst>
                    <a:ext uri="{9D8B030D-6E8A-4147-A177-3AD203B41FA5}">
                      <a16:colId xmlns:a16="http://schemas.microsoft.com/office/drawing/2014/main" val="673673531"/>
                    </a:ext>
                  </a:extLst>
                </a:gridCol>
              </a:tblGrid>
              <a:tr h="364156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OUI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333541"/>
                  </a:ext>
                </a:extLst>
              </a:tr>
              <a:tr h="495054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Un capteur de puissance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2705764"/>
                  </a:ext>
                </a:extLst>
              </a:tr>
              <a:tr h="364156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Un vélo de piste, de CLM, de CX ou VTT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630592"/>
                  </a:ext>
                </a:extLst>
              </a:tr>
              <a:tr h="364156">
                <a:tc gridSpan="3"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Précisions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4738391"/>
                  </a:ext>
                </a:extLst>
              </a:tr>
              <a:tr h="601718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Avez-vous déjà réalisé un test à l’effort ?</a:t>
                      </a:r>
                    </a:p>
                    <a:p>
                      <a:r>
                        <a:rPr lang="fr-FR" b="0" i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Si oui, faites-nous parvenir une copie des résultats obtenus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138721"/>
                  </a:ext>
                </a:extLst>
              </a:tr>
              <a:tr h="1891113">
                <a:tc gridSpan="3"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  <a:latin typeface="Aptos" panose="020B0004020202020204" pitchFamily="34" charset="0"/>
                        </a:rPr>
                        <a:t>Informations de santé spécifiques :</a:t>
                      </a:r>
                    </a:p>
                    <a:p>
                      <a:endParaRPr lang="fr-FR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  <a:p>
                      <a:endParaRPr lang="fr-FR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  <a:p>
                      <a:endParaRPr lang="fr-FR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  <a:p>
                      <a:endParaRPr lang="fr-FR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  <a:p>
                      <a:endParaRPr lang="fr-FR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  <a:p>
                      <a:endParaRPr lang="fr-FR" b="1" dirty="0">
                        <a:solidFill>
                          <a:schemeClr val="tx1"/>
                        </a:solidFill>
                        <a:latin typeface="Aptos" panose="020B00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842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4853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8FFE63-7E26-20EB-ADB4-BF1B6B4C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54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Renseignez si vous le pouvez les informations suivantes :</a:t>
            </a:r>
          </a:p>
          <a:p>
            <a:pPr marL="0" indent="0">
              <a:buNone/>
            </a:pPr>
            <a:endParaRPr lang="fr-FR" dirty="0">
              <a:latin typeface="Aptos" panose="020B0004020202020204" pitchFamily="34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F56D56A-0C9C-D3FD-EE59-958AB7E44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772838"/>
              </p:ext>
            </p:extLst>
          </p:nvPr>
        </p:nvGraphicFramePr>
        <p:xfrm>
          <a:off x="2032000" y="1119716"/>
          <a:ext cx="5811838" cy="39237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150">
                  <a:extLst>
                    <a:ext uri="{9D8B030D-6E8A-4147-A177-3AD203B41FA5}">
                      <a16:colId xmlns:a16="http://schemas.microsoft.com/office/drawing/2014/main" val="1204538662"/>
                    </a:ext>
                  </a:extLst>
                </a:gridCol>
                <a:gridCol w="2071688">
                  <a:extLst>
                    <a:ext uri="{9D8B030D-6E8A-4147-A177-3AD203B41FA5}">
                      <a16:colId xmlns:a16="http://schemas.microsoft.com/office/drawing/2014/main" val="3999538310"/>
                    </a:ext>
                  </a:extLst>
                </a:gridCol>
              </a:tblGrid>
              <a:tr h="560539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</a:rPr>
                        <a:t>Fréquence Cardiaque maximale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4343588"/>
                  </a:ext>
                </a:extLst>
              </a:tr>
              <a:tr h="560539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Puissance record sur 1s / 30s / 5’ / 20’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993637"/>
                  </a:ext>
                </a:extLst>
              </a:tr>
              <a:tr h="560539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Nombre de jours de courses en 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242317"/>
                  </a:ext>
                </a:extLst>
              </a:tr>
              <a:tr h="560539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568002"/>
                  </a:ext>
                </a:extLst>
              </a:tr>
              <a:tr h="560539"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703338"/>
                  </a:ext>
                </a:extLst>
              </a:tr>
              <a:tr h="560539"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704093"/>
                  </a:ext>
                </a:extLst>
              </a:tr>
              <a:tr h="560539"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04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724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E77DE-BA55-4CD7-0679-3F666F1CF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ptos" panose="020B0004020202020204" pitchFamily="34" charset="0"/>
              </a:rPr>
              <a:t>Suivi du dossier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914E1E-D4AC-F8C0-AC41-14106C24B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65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Le suivi du dossier se fera en 4 étapes au cours de l’année :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	&gt; Une journée Portes Ouvertes : 05 Février 2025</a:t>
            </a:r>
            <a:endParaRPr lang="fr-FR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	&gt; Ce dossier sera renvoyer avant le  : 25 Mars 2025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	&gt; Une journée de sélection aura lieu le : 12 Avril 2025</a:t>
            </a:r>
            <a:endParaRPr lang="fr-FR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	&gt; Nous enverrons ensuite la liste des sélectionnés sous 15 	jours environ.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fr-FR" sz="1600" dirty="0">
                <a:latin typeface="Aptos" panose="020B0004020202020204" pitchFamily="34" charset="0"/>
              </a:rPr>
              <a:t>	Le nombre de places au sein de la structure est TRES limité</a:t>
            </a:r>
          </a:p>
          <a:p>
            <a:pPr marL="0" indent="0">
              <a:buNone/>
            </a:pPr>
            <a:r>
              <a:rPr lang="fr-FR" sz="1600" dirty="0">
                <a:latin typeface="Aptos" panose="020B0004020202020204" pitchFamily="34" charset="0"/>
              </a:rPr>
              <a:t>	La sélection se fera sur des critères tant </a:t>
            </a:r>
            <a:r>
              <a:rPr lang="fr-FR" sz="1600" b="1" dirty="0">
                <a:solidFill>
                  <a:srgbClr val="FF0000"/>
                </a:solidFill>
                <a:latin typeface="Aptos" panose="020B0004020202020204" pitchFamily="34" charset="0"/>
              </a:rPr>
              <a:t>SPORTIF</a:t>
            </a:r>
            <a:r>
              <a:rPr lang="fr-FR" sz="1600" dirty="0">
                <a:latin typeface="Aptos" panose="020B0004020202020204" pitchFamily="34" charset="0"/>
              </a:rPr>
              <a:t> que </a:t>
            </a:r>
            <a:r>
              <a:rPr lang="fr-FR" sz="1600" b="1" dirty="0">
                <a:solidFill>
                  <a:srgbClr val="FF0000"/>
                </a:solidFill>
                <a:latin typeface="Aptos" panose="020B0004020202020204" pitchFamily="34" charset="0"/>
              </a:rPr>
              <a:t>SCOLAIRE</a:t>
            </a:r>
            <a:endParaRPr lang="fr-FR" dirty="0">
              <a:latin typeface="Aptos" panose="020B0004020202020204" pitchFamily="34" charset="0"/>
            </a:endParaRPr>
          </a:p>
        </p:txBody>
      </p:sp>
      <p:pic>
        <p:nvPicPr>
          <p:cNvPr id="4" name="Graphique 3" descr="Avertissement">
            <a:extLst>
              <a:ext uri="{FF2B5EF4-FFF2-40B4-BE49-F238E27FC236}">
                <a16:creationId xmlns:a16="http://schemas.microsoft.com/office/drawing/2014/main" id="{86E09039-C31E-4F0D-74F2-A986F53F2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49834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9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8D646E-8A4D-C6FC-0B2D-88FE0A5E8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Aptos" panose="020B0004020202020204" pitchFamily="34" charset="0"/>
              </a:rPr>
              <a:t>I – INFORMATIONS SUR L’ATHLETE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CA563-B4A3-D535-8058-519652B27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86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NOM 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b="1" dirty="0">
                <a:latin typeface="Aptos" panose="020B0004020202020204" pitchFamily="34" charset="0"/>
              </a:rPr>
              <a:t>Prénom 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b="1" dirty="0">
                <a:latin typeface="Aptos" panose="020B0004020202020204" pitchFamily="34" charset="0"/>
              </a:rPr>
              <a:t>Date de Naissance 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b="1" dirty="0">
                <a:latin typeface="Aptos" panose="020B0004020202020204" pitchFamily="34" charset="0"/>
              </a:rPr>
              <a:t>Adresse :</a:t>
            </a:r>
          </a:p>
          <a:p>
            <a:pPr marL="0" indent="0">
              <a:lnSpc>
                <a:spcPct val="150000"/>
              </a:lnSpc>
              <a:buNone/>
            </a:pPr>
            <a:endParaRPr lang="fr-FR" b="1" dirty="0">
              <a:latin typeface="Aptos" panose="020B00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b="1" dirty="0">
                <a:latin typeface="Aptos" panose="020B0004020202020204" pitchFamily="34" charset="0"/>
              </a:rPr>
              <a:t>Code Postal :				Ville :  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692AFBE1-04A0-68E2-135B-8A8DB24CAE7E}"/>
              </a:ext>
            </a:extLst>
          </p:cNvPr>
          <p:cNvCxnSpPr/>
          <p:nvPr/>
        </p:nvCxnSpPr>
        <p:spPr>
          <a:xfrm>
            <a:off x="1996440" y="217932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0A3FF6AB-9EDC-249C-0626-5B4AC7610024}"/>
              </a:ext>
            </a:extLst>
          </p:cNvPr>
          <p:cNvCxnSpPr/>
          <p:nvPr/>
        </p:nvCxnSpPr>
        <p:spPr>
          <a:xfrm>
            <a:off x="2407920" y="286512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8333C449-AF88-9B2E-58F4-9377F50095CB}"/>
              </a:ext>
            </a:extLst>
          </p:cNvPr>
          <p:cNvCxnSpPr/>
          <p:nvPr/>
        </p:nvCxnSpPr>
        <p:spPr>
          <a:xfrm>
            <a:off x="4221480" y="364236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BCCE35B-165F-2953-2941-5E0A5FFCA917}"/>
              </a:ext>
            </a:extLst>
          </p:cNvPr>
          <p:cNvCxnSpPr>
            <a:cxnSpLocks/>
          </p:cNvCxnSpPr>
          <p:nvPr/>
        </p:nvCxnSpPr>
        <p:spPr>
          <a:xfrm>
            <a:off x="2453640" y="4404360"/>
            <a:ext cx="8260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AFC1D40-F2A2-6660-1C0E-F5C917AE3FE7}"/>
              </a:ext>
            </a:extLst>
          </p:cNvPr>
          <p:cNvCxnSpPr>
            <a:cxnSpLocks/>
          </p:cNvCxnSpPr>
          <p:nvPr/>
        </p:nvCxnSpPr>
        <p:spPr>
          <a:xfrm>
            <a:off x="838200" y="5029200"/>
            <a:ext cx="9829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7276FC7-CE47-ACAA-0841-1AF6B0454C23}"/>
              </a:ext>
            </a:extLst>
          </p:cNvPr>
          <p:cNvCxnSpPr/>
          <p:nvPr/>
        </p:nvCxnSpPr>
        <p:spPr>
          <a:xfrm>
            <a:off x="3108960" y="592836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2DCF107-ED8A-FB25-B0AB-B3BC29A215DE}"/>
              </a:ext>
            </a:extLst>
          </p:cNvPr>
          <p:cNvCxnSpPr>
            <a:cxnSpLocks/>
          </p:cNvCxnSpPr>
          <p:nvPr/>
        </p:nvCxnSpPr>
        <p:spPr>
          <a:xfrm>
            <a:off x="7330440" y="5928360"/>
            <a:ext cx="2987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 15">
            <a:extLst>
              <a:ext uri="{FF2B5EF4-FFF2-40B4-BE49-F238E27FC236}">
                <a16:creationId xmlns:a16="http://schemas.microsoft.com/office/drawing/2014/main" id="{FD45810B-9081-FF4A-35D0-9F7D7326EB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960" y="-221774"/>
            <a:ext cx="3533578" cy="249936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732E6C6-9CE2-C22A-D830-8DCA848B03A4}"/>
              </a:ext>
            </a:extLst>
          </p:cNvPr>
          <p:cNvSpPr/>
          <p:nvPr/>
        </p:nvSpPr>
        <p:spPr>
          <a:xfrm>
            <a:off x="9753600" y="1561148"/>
            <a:ext cx="1600200" cy="18014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DB8D165-2207-2579-F161-804F85D6C026}"/>
              </a:ext>
            </a:extLst>
          </p:cNvPr>
          <p:cNvSpPr txBox="1"/>
          <p:nvPr/>
        </p:nvSpPr>
        <p:spPr>
          <a:xfrm>
            <a:off x="9790649" y="223106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ptos" panose="020B0004020202020204" pitchFamily="34" charset="0"/>
              </a:rPr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0280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89CB0D-C9B3-16FC-2429-E9664B622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7824"/>
            <a:ext cx="10515600" cy="6038215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Coordonnées de l’Athlète :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Portable :			      Email :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N° de sécurité sociale : </a:t>
            </a:r>
          </a:p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Coordonnées des responsables légaux :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Responsable légal 1 :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Portable : 			     Email : </a:t>
            </a:r>
          </a:p>
          <a:p>
            <a:pPr marL="0" indent="0">
              <a:buNone/>
            </a:pPr>
            <a:endParaRPr lang="fr-FR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Responsable légal 2 :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Portable : 			    Email :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0D984D4-670F-20EB-C232-0A75E4BF7B57}"/>
              </a:ext>
            </a:extLst>
          </p:cNvPr>
          <p:cNvCxnSpPr/>
          <p:nvPr/>
        </p:nvCxnSpPr>
        <p:spPr>
          <a:xfrm>
            <a:off x="2453640" y="121920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D537C79-7F22-7E3E-FC04-97F8DDFA136F}"/>
              </a:ext>
            </a:extLst>
          </p:cNvPr>
          <p:cNvCxnSpPr/>
          <p:nvPr/>
        </p:nvCxnSpPr>
        <p:spPr>
          <a:xfrm>
            <a:off x="6096000" y="121920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D88B0E82-0D3E-88D1-DF21-34ED7F54A303}"/>
              </a:ext>
            </a:extLst>
          </p:cNvPr>
          <p:cNvCxnSpPr>
            <a:cxnSpLocks/>
          </p:cNvCxnSpPr>
          <p:nvPr/>
        </p:nvCxnSpPr>
        <p:spPr>
          <a:xfrm>
            <a:off x="4511040" y="1737360"/>
            <a:ext cx="411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B7DA99E-9600-54A9-1E5E-E0B1637691F3}"/>
              </a:ext>
            </a:extLst>
          </p:cNvPr>
          <p:cNvCxnSpPr/>
          <p:nvPr/>
        </p:nvCxnSpPr>
        <p:spPr>
          <a:xfrm>
            <a:off x="2453640" y="324612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5A42BBC-F0FB-5EBF-1654-561F9947DA86}"/>
              </a:ext>
            </a:extLst>
          </p:cNvPr>
          <p:cNvCxnSpPr>
            <a:cxnSpLocks/>
          </p:cNvCxnSpPr>
          <p:nvPr/>
        </p:nvCxnSpPr>
        <p:spPr>
          <a:xfrm>
            <a:off x="6096000" y="3246120"/>
            <a:ext cx="27127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091ECDE-2496-D956-39D1-055700C3525D}"/>
              </a:ext>
            </a:extLst>
          </p:cNvPr>
          <p:cNvCxnSpPr/>
          <p:nvPr/>
        </p:nvCxnSpPr>
        <p:spPr>
          <a:xfrm>
            <a:off x="2453640" y="4800600"/>
            <a:ext cx="2225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5EB5051A-79B3-2D68-1113-C868BBEEF07F}"/>
              </a:ext>
            </a:extLst>
          </p:cNvPr>
          <p:cNvCxnSpPr>
            <a:cxnSpLocks/>
          </p:cNvCxnSpPr>
          <p:nvPr/>
        </p:nvCxnSpPr>
        <p:spPr>
          <a:xfrm>
            <a:off x="5943600" y="4785360"/>
            <a:ext cx="2682240" cy="15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888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343392-B9D4-89C5-A04F-9F14DC08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latin typeface="Aptos" panose="020B0004020202020204" pitchFamily="34" charset="0"/>
              </a:rPr>
              <a:t>II- INFORMATIONS SCOLAIRES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30E757-50B6-B32D-9BBF-F23873727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723"/>
            <a:ext cx="10515600" cy="4607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ETUDES :</a:t>
            </a:r>
          </a:p>
          <a:p>
            <a:pPr marL="0" indent="0">
              <a:buNone/>
            </a:pPr>
            <a:endParaRPr lang="fr-FR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fr-FR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fr-FR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fr-FR" sz="2400" b="1" dirty="0">
                <a:latin typeface="Aptos" panose="020B0004020202020204" pitchFamily="34" charset="0"/>
              </a:rPr>
              <a:t>ÉTABLISSEMENT SCOLAIRE ENVISAGÉ POUR L’ANNÉE 2025-2026</a:t>
            </a:r>
          </a:p>
          <a:p>
            <a:pPr marL="0" indent="0">
              <a:buNone/>
            </a:pPr>
            <a:r>
              <a:rPr lang="fr-FR" sz="2400" b="1" dirty="0">
                <a:latin typeface="Aptos" panose="020B0004020202020204" pitchFamily="34" charset="0"/>
              </a:rPr>
              <a:t>	</a:t>
            </a:r>
            <a:r>
              <a:rPr lang="fr-FR" sz="2000" b="1" dirty="0">
                <a:latin typeface="Aptos" panose="020B0004020202020204" pitchFamily="34" charset="0"/>
              </a:rPr>
              <a:t>Notre Dame de Victoires (Collège / Lycée)	Ferdinand Buisson (Lycée)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	Portes de Chartreuse (Lycée)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	Autre Établissement :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		Classe envisagée pour l’année scolaire 2025-2026 : </a:t>
            </a:r>
            <a:endParaRPr lang="fr-FR" sz="2400" b="1" dirty="0">
              <a:latin typeface="Aptos" panose="020B0004020202020204" pitchFamily="34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36A3D14-9BDF-101E-3754-733490EA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58980"/>
              </p:ext>
            </p:extLst>
          </p:nvPr>
        </p:nvGraphicFramePr>
        <p:xfrm>
          <a:off x="2032000" y="1963578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725079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1904120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569765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ETBLISSEMENT SCOLAIRE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CLASSE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950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2022-2023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86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636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2024-2025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296372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3C79602B-D33E-7EBD-ED78-6AC3B59A2C91}"/>
              </a:ext>
            </a:extLst>
          </p:cNvPr>
          <p:cNvCxnSpPr/>
          <p:nvPr/>
        </p:nvCxnSpPr>
        <p:spPr>
          <a:xfrm>
            <a:off x="4381499" y="5203188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7B6DEFF5-3FA4-FEB4-C560-C1D06641FD81}"/>
              </a:ext>
            </a:extLst>
          </p:cNvPr>
          <p:cNvCxnSpPr/>
          <p:nvPr/>
        </p:nvCxnSpPr>
        <p:spPr>
          <a:xfrm>
            <a:off x="8625840" y="5584188"/>
            <a:ext cx="3429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9FFC7A49-D5BA-59A7-ACF2-C5D82DB7AA9B}"/>
              </a:ext>
            </a:extLst>
          </p:cNvPr>
          <p:cNvSpPr/>
          <p:nvPr/>
        </p:nvSpPr>
        <p:spPr>
          <a:xfrm>
            <a:off x="1333500" y="4144642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67ED81-94AC-A07D-08D3-209BD63EBE99}"/>
              </a:ext>
            </a:extLst>
          </p:cNvPr>
          <p:cNvSpPr/>
          <p:nvPr/>
        </p:nvSpPr>
        <p:spPr>
          <a:xfrm>
            <a:off x="1333500" y="4564693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2157CD-CDC6-A87A-2F7F-1AFE459414DE}"/>
              </a:ext>
            </a:extLst>
          </p:cNvPr>
          <p:cNvSpPr/>
          <p:nvPr/>
        </p:nvSpPr>
        <p:spPr>
          <a:xfrm>
            <a:off x="1333500" y="5026656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87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38C16F-0D74-17F6-6FEA-60B2C017E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4024"/>
            <a:ext cx="10515600" cy="6083935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Pension Envisagée :</a:t>
            </a:r>
          </a:p>
          <a:p>
            <a:pPr marL="0" indent="0">
              <a:buNone/>
            </a:pPr>
            <a:r>
              <a:rPr lang="fr-FR" dirty="0">
                <a:latin typeface="Aptos" panose="020B0004020202020204" pitchFamily="34" charset="0"/>
              </a:rPr>
              <a:t>	</a:t>
            </a:r>
            <a:r>
              <a:rPr lang="fr-FR" sz="2000" dirty="0">
                <a:latin typeface="Aptos" panose="020B0004020202020204" pitchFamily="34" charset="0"/>
              </a:rPr>
              <a:t>Pensionnaire à Tremplin Sport Formation</a:t>
            </a:r>
          </a:p>
          <a:p>
            <a:pPr marL="0" indent="0">
              <a:buNone/>
            </a:pPr>
            <a:r>
              <a:rPr lang="fr-FR" sz="2000" dirty="0">
                <a:latin typeface="Aptos" panose="020B0004020202020204" pitchFamily="34" charset="0"/>
              </a:rPr>
              <a:t>	Demi-Pensionnaire</a:t>
            </a:r>
          </a:p>
          <a:p>
            <a:pPr marL="0" indent="0">
              <a:buNone/>
            </a:pPr>
            <a:endParaRPr lang="fr-FR" sz="2000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fr-FR" sz="2000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fr-FR" sz="2000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fr-FR" sz="2000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fr-FR" sz="2000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fr-FR" sz="2000" b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Pièces à joindre au dossier :</a:t>
            </a:r>
          </a:p>
          <a:p>
            <a:pPr marL="457200" lvl="1" indent="0">
              <a:buNone/>
            </a:pPr>
            <a:r>
              <a:rPr lang="fr-FR" b="1" dirty="0">
                <a:latin typeface="Aptos" panose="020B0004020202020204" pitchFamily="34" charset="0"/>
              </a:rPr>
              <a:t>- </a:t>
            </a:r>
            <a:r>
              <a:rPr lang="fr-FR" sz="1800" b="1" dirty="0">
                <a:latin typeface="Aptos" panose="020B0004020202020204" pitchFamily="34" charset="0"/>
              </a:rPr>
              <a:t>Version PDF des premiers bulletins scolaires de l’année 2024-2025</a:t>
            </a:r>
          </a:p>
          <a:p>
            <a:pPr marL="457200" lvl="1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- </a:t>
            </a:r>
            <a:r>
              <a:rPr lang="fr-FR" sz="1800" b="1" dirty="0">
                <a:latin typeface="Aptos" panose="020B0004020202020204" pitchFamily="34" charset="0"/>
              </a:rPr>
              <a:t>Version PDF de TOUS les bulletins scolaires de l’année 2023-2024</a:t>
            </a:r>
            <a:endParaRPr lang="fr-FR" sz="2000" b="1" dirty="0">
              <a:latin typeface="Aptos" panose="020B00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25B671-81A3-17A0-F8DF-7BDF5CF9A990}"/>
              </a:ext>
            </a:extLst>
          </p:cNvPr>
          <p:cNvSpPr/>
          <p:nvPr/>
        </p:nvSpPr>
        <p:spPr>
          <a:xfrm>
            <a:off x="1333500" y="1005840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382BF8-0583-299D-7D5F-0F0F348F4EE9}"/>
              </a:ext>
            </a:extLst>
          </p:cNvPr>
          <p:cNvSpPr/>
          <p:nvPr/>
        </p:nvSpPr>
        <p:spPr>
          <a:xfrm>
            <a:off x="1333500" y="1557656"/>
            <a:ext cx="365760" cy="3352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22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7F410-F8FB-AF3A-84F4-6A1AAA8D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latin typeface="Aptos" panose="020B0004020202020204" pitchFamily="34" charset="0"/>
              </a:rPr>
              <a:t>III- INFORMATIONS SPORTIVES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2B9B92-F77C-C006-6B47-B8AE970E4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Club FFC Actuel :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Nom, Prénom et Email de l’Entraîneur Actuel :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Nom, Prénom et Email du Président :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N° de Licence FFC 2025 :			Comité Régional :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Catégorie en 2024-2025 : 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fr-FR" sz="2000" b="1" dirty="0">
                <a:latin typeface="Aptos" panose="020B0004020202020204" pitchFamily="34" charset="0"/>
              </a:rPr>
              <a:t>Nombre d’année de pratique en Club : 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491DFBB-D241-8E7A-1E8E-D6CB2CD50B02}"/>
              </a:ext>
            </a:extLst>
          </p:cNvPr>
          <p:cNvCxnSpPr>
            <a:cxnSpLocks/>
          </p:cNvCxnSpPr>
          <p:nvPr/>
        </p:nvCxnSpPr>
        <p:spPr>
          <a:xfrm>
            <a:off x="3749040" y="2133600"/>
            <a:ext cx="288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D23974D-0BC1-2B5C-3992-9ED01C75A2E3}"/>
              </a:ext>
            </a:extLst>
          </p:cNvPr>
          <p:cNvCxnSpPr>
            <a:cxnSpLocks/>
          </p:cNvCxnSpPr>
          <p:nvPr/>
        </p:nvCxnSpPr>
        <p:spPr>
          <a:xfrm>
            <a:off x="6217920" y="2590800"/>
            <a:ext cx="4709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35BC5E6-E678-7B6A-491D-898132DC602F}"/>
              </a:ext>
            </a:extLst>
          </p:cNvPr>
          <p:cNvCxnSpPr>
            <a:cxnSpLocks/>
          </p:cNvCxnSpPr>
          <p:nvPr/>
        </p:nvCxnSpPr>
        <p:spPr>
          <a:xfrm>
            <a:off x="5166360" y="3002280"/>
            <a:ext cx="4709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742A161-D88A-6092-6E7A-011B5CD3163C}"/>
              </a:ext>
            </a:extLst>
          </p:cNvPr>
          <p:cNvCxnSpPr>
            <a:cxnSpLocks/>
          </p:cNvCxnSpPr>
          <p:nvPr/>
        </p:nvCxnSpPr>
        <p:spPr>
          <a:xfrm>
            <a:off x="3749040" y="3398520"/>
            <a:ext cx="1737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1A48F2A6-5178-3021-AF4D-E64FCED05D0E}"/>
              </a:ext>
            </a:extLst>
          </p:cNvPr>
          <p:cNvCxnSpPr>
            <a:cxnSpLocks/>
          </p:cNvCxnSpPr>
          <p:nvPr/>
        </p:nvCxnSpPr>
        <p:spPr>
          <a:xfrm>
            <a:off x="8519160" y="3429000"/>
            <a:ext cx="1737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E7C042C-EFEC-8BA3-A083-88DD41B15595}"/>
              </a:ext>
            </a:extLst>
          </p:cNvPr>
          <p:cNvCxnSpPr>
            <a:cxnSpLocks/>
          </p:cNvCxnSpPr>
          <p:nvPr/>
        </p:nvCxnSpPr>
        <p:spPr>
          <a:xfrm>
            <a:off x="3749040" y="3794760"/>
            <a:ext cx="1737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49502A8-054B-4F27-9652-96D6A39AECC6}"/>
              </a:ext>
            </a:extLst>
          </p:cNvPr>
          <p:cNvCxnSpPr>
            <a:cxnSpLocks/>
          </p:cNvCxnSpPr>
          <p:nvPr/>
        </p:nvCxnSpPr>
        <p:spPr>
          <a:xfrm>
            <a:off x="5349240" y="4587240"/>
            <a:ext cx="1737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178E1840-1971-422F-BF48-0DE8B4000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291" y="-221774"/>
            <a:ext cx="3533578" cy="249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5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E5EA8-43A2-11B7-17BD-AFE92B8B1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>
            <a:normAutofit/>
          </a:bodyPr>
          <a:lstStyle/>
          <a:p>
            <a:r>
              <a:rPr lang="fr-FR" sz="3600" b="1" dirty="0">
                <a:latin typeface="Aptos" panose="020B0004020202020204" pitchFamily="34" charset="0"/>
              </a:rPr>
              <a:t>Résultats Sportifs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572081BC-548F-24F7-01C6-547D24B2A4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649844"/>
              </p:ext>
            </p:extLst>
          </p:nvPr>
        </p:nvGraphicFramePr>
        <p:xfrm>
          <a:off x="838200" y="1825624"/>
          <a:ext cx="10515600" cy="4270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519924769"/>
                    </a:ext>
                  </a:extLst>
                </a:gridCol>
                <a:gridCol w="2430780">
                  <a:extLst>
                    <a:ext uri="{9D8B030D-6E8A-4147-A177-3AD203B41FA5}">
                      <a16:colId xmlns:a16="http://schemas.microsoft.com/office/drawing/2014/main" val="3725819124"/>
                    </a:ext>
                  </a:extLst>
                </a:gridCol>
                <a:gridCol w="2827020">
                  <a:extLst>
                    <a:ext uri="{9D8B030D-6E8A-4147-A177-3AD203B41FA5}">
                      <a16:colId xmlns:a16="http://schemas.microsoft.com/office/drawing/2014/main" val="1540626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61322664"/>
                    </a:ext>
                  </a:extLst>
                </a:gridCol>
              </a:tblGrid>
              <a:tr h="7117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MEILLEUR RESULTAT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SAISON 2024-2025 (à date)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OBJECTIFS 2025-2026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3384125"/>
                  </a:ext>
                </a:extLst>
              </a:tr>
              <a:tr h="711729">
                <a:tc>
                  <a:txBody>
                    <a:bodyPr/>
                    <a:lstStyle/>
                    <a:p>
                      <a:r>
                        <a:rPr lang="fr-FR" b="1" dirty="0"/>
                        <a:t>Compétitions locales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599372"/>
                  </a:ext>
                </a:extLst>
              </a:tr>
              <a:tr h="711729">
                <a:tc>
                  <a:txBody>
                    <a:bodyPr/>
                    <a:lstStyle/>
                    <a:p>
                      <a:r>
                        <a:rPr lang="fr-FR" b="1" dirty="0"/>
                        <a:t>Championnat Régional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405182"/>
                  </a:ext>
                </a:extLst>
              </a:tr>
              <a:tr h="711729">
                <a:tc>
                  <a:txBody>
                    <a:bodyPr/>
                    <a:lstStyle/>
                    <a:p>
                      <a:r>
                        <a:rPr lang="fr-FR" b="1" dirty="0"/>
                        <a:t>Coupe de France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82424"/>
                  </a:ext>
                </a:extLst>
              </a:tr>
              <a:tr h="711729">
                <a:tc>
                  <a:txBody>
                    <a:bodyPr/>
                    <a:lstStyle/>
                    <a:p>
                      <a:r>
                        <a:rPr lang="fr-FR" b="1" dirty="0"/>
                        <a:t>Championnat de France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942828"/>
                  </a:ext>
                </a:extLst>
              </a:tr>
              <a:tr h="711729">
                <a:tc>
                  <a:txBody>
                    <a:bodyPr/>
                    <a:lstStyle/>
                    <a:p>
                      <a:r>
                        <a:rPr lang="fr-FR" b="1" dirty="0"/>
                        <a:t>Autres (préciser)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6945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12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E8B5A6-3E15-B121-C24A-C25BA0239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>
                <a:latin typeface="Aptos" panose="020B0004020202020204" pitchFamily="34" charset="0"/>
              </a:rPr>
              <a:t>IV – ACTIVITÉS ET MOTIVATIONS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48EEA6-9237-C1BB-64CF-040D96235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Volume actuel d’entraînement hebdomadaire :</a:t>
            </a:r>
          </a:p>
          <a:p>
            <a:pPr marL="0" indent="0">
              <a:buNone/>
            </a:pPr>
            <a:r>
              <a:rPr lang="fr-FR" dirty="0"/>
              <a:t>Kilométrage annuel en 2024 : </a:t>
            </a:r>
          </a:p>
          <a:p>
            <a:pPr marL="0" indent="0">
              <a:buNone/>
            </a:pPr>
            <a:r>
              <a:rPr lang="fr-FR" dirty="0"/>
              <a:t>Autres activités sportives pratiquées et fréquence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Autres activités non sportives et fréquence :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0D59862-EF40-1322-5FA8-23686883F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0291" y="-221774"/>
            <a:ext cx="3533578" cy="249936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E9D707B-78EF-0B32-496A-1D2BD478E6CE}"/>
              </a:ext>
            </a:extLst>
          </p:cNvPr>
          <p:cNvCxnSpPr>
            <a:cxnSpLocks/>
          </p:cNvCxnSpPr>
          <p:nvPr/>
        </p:nvCxnSpPr>
        <p:spPr>
          <a:xfrm>
            <a:off x="7720111" y="2118360"/>
            <a:ext cx="288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AC827DFA-B09F-30D3-792D-DFB92D63EEC0}"/>
              </a:ext>
            </a:extLst>
          </p:cNvPr>
          <p:cNvCxnSpPr>
            <a:cxnSpLocks/>
          </p:cNvCxnSpPr>
          <p:nvPr/>
        </p:nvCxnSpPr>
        <p:spPr>
          <a:xfrm>
            <a:off x="5196840" y="2667000"/>
            <a:ext cx="288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47028914-CA0B-3DB3-B5C9-7208F259B505}"/>
              </a:ext>
            </a:extLst>
          </p:cNvPr>
          <p:cNvCxnSpPr>
            <a:cxnSpLocks/>
          </p:cNvCxnSpPr>
          <p:nvPr/>
        </p:nvCxnSpPr>
        <p:spPr>
          <a:xfrm>
            <a:off x="8268751" y="3185160"/>
            <a:ext cx="2880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29A78B3-3957-E6DA-C6F1-4FE4F87EEE0E}"/>
              </a:ext>
            </a:extLst>
          </p:cNvPr>
          <p:cNvCxnSpPr>
            <a:cxnSpLocks/>
          </p:cNvCxnSpPr>
          <p:nvPr/>
        </p:nvCxnSpPr>
        <p:spPr>
          <a:xfrm>
            <a:off x="838200" y="382524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3BAEEC9-24B7-C244-4765-80D794094B3A}"/>
              </a:ext>
            </a:extLst>
          </p:cNvPr>
          <p:cNvCxnSpPr>
            <a:cxnSpLocks/>
          </p:cNvCxnSpPr>
          <p:nvPr/>
        </p:nvCxnSpPr>
        <p:spPr>
          <a:xfrm>
            <a:off x="7330440" y="4739640"/>
            <a:ext cx="4023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3C29365-4396-7F06-2ED1-6215E22BB84C}"/>
              </a:ext>
            </a:extLst>
          </p:cNvPr>
          <p:cNvCxnSpPr>
            <a:cxnSpLocks/>
          </p:cNvCxnSpPr>
          <p:nvPr/>
        </p:nvCxnSpPr>
        <p:spPr>
          <a:xfrm>
            <a:off x="838200" y="5486400"/>
            <a:ext cx="10515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288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7F333B-6697-72F4-4265-8998AFEAC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3544"/>
            <a:ext cx="10515600" cy="5885815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latin typeface="Aptos" panose="020B0004020202020204" pitchFamily="34" charset="0"/>
              </a:rPr>
              <a:t>Expliquez en quelques lignes vos motivations pour entrer à ICE :</a:t>
            </a:r>
          </a:p>
          <a:p>
            <a:pPr marL="0" indent="0">
              <a:buNone/>
            </a:pPr>
            <a:r>
              <a:rPr lang="fr-FR" sz="2400" dirty="0">
                <a:latin typeface="Aptos" panose="020B0004020202020204" pitchFamily="34" charset="0"/>
              </a:rPr>
              <a:t>Motivations sportives : 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5B34C4E1-DABC-3294-60B1-784DEE11C54E}"/>
              </a:ext>
            </a:extLst>
          </p:cNvPr>
          <p:cNvCxnSpPr>
            <a:cxnSpLocks/>
          </p:cNvCxnSpPr>
          <p:nvPr/>
        </p:nvCxnSpPr>
        <p:spPr>
          <a:xfrm>
            <a:off x="838200" y="17526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2BCAC5B6-97A1-FCA7-897C-E6B928A0F7DE}"/>
              </a:ext>
            </a:extLst>
          </p:cNvPr>
          <p:cNvCxnSpPr>
            <a:cxnSpLocks/>
          </p:cNvCxnSpPr>
          <p:nvPr/>
        </p:nvCxnSpPr>
        <p:spPr>
          <a:xfrm>
            <a:off x="838200" y="231648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C13D080A-CD77-FE91-5810-31DFA757866C}"/>
              </a:ext>
            </a:extLst>
          </p:cNvPr>
          <p:cNvCxnSpPr>
            <a:cxnSpLocks/>
          </p:cNvCxnSpPr>
          <p:nvPr/>
        </p:nvCxnSpPr>
        <p:spPr>
          <a:xfrm>
            <a:off x="838200" y="286512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E341391-AFD8-67F4-D220-103F4CBD76F2}"/>
              </a:ext>
            </a:extLst>
          </p:cNvPr>
          <p:cNvCxnSpPr>
            <a:cxnSpLocks/>
          </p:cNvCxnSpPr>
          <p:nvPr/>
        </p:nvCxnSpPr>
        <p:spPr>
          <a:xfrm>
            <a:off x="838200" y="34290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6211C9F-0462-0194-C2F4-62CDFA389207}"/>
              </a:ext>
            </a:extLst>
          </p:cNvPr>
          <p:cNvCxnSpPr>
            <a:cxnSpLocks/>
          </p:cNvCxnSpPr>
          <p:nvPr/>
        </p:nvCxnSpPr>
        <p:spPr>
          <a:xfrm>
            <a:off x="838200" y="413004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3485EAF2-A89E-6257-88BF-91010D3431AF}"/>
              </a:ext>
            </a:extLst>
          </p:cNvPr>
          <p:cNvCxnSpPr>
            <a:cxnSpLocks/>
          </p:cNvCxnSpPr>
          <p:nvPr/>
        </p:nvCxnSpPr>
        <p:spPr>
          <a:xfrm>
            <a:off x="838200" y="48006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8588ED4-1654-02B1-AE4E-E137083AE904}"/>
              </a:ext>
            </a:extLst>
          </p:cNvPr>
          <p:cNvCxnSpPr>
            <a:cxnSpLocks/>
          </p:cNvCxnSpPr>
          <p:nvPr/>
        </p:nvCxnSpPr>
        <p:spPr>
          <a:xfrm>
            <a:off x="838200" y="54102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638C848F-B494-A8FF-D74A-6B76BF0FBF44}"/>
              </a:ext>
            </a:extLst>
          </p:cNvPr>
          <p:cNvCxnSpPr>
            <a:cxnSpLocks/>
          </p:cNvCxnSpPr>
          <p:nvPr/>
        </p:nvCxnSpPr>
        <p:spPr>
          <a:xfrm>
            <a:off x="838200" y="6172200"/>
            <a:ext cx="11155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563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520</Words>
  <Application>Microsoft Office PowerPoint</Application>
  <PresentationFormat>Grand écran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Thème Office</vt:lpstr>
      <vt:lpstr>DOSSIER DE CANDIDATURE</vt:lpstr>
      <vt:lpstr>I – INFORMATIONS SUR L’ATHLETE</vt:lpstr>
      <vt:lpstr>Présentation PowerPoint</vt:lpstr>
      <vt:lpstr>II- INFORMATIONS SCOLAIRES</vt:lpstr>
      <vt:lpstr>Présentation PowerPoint</vt:lpstr>
      <vt:lpstr>III- INFORMATIONS SPORTIVES</vt:lpstr>
      <vt:lpstr>Résultats Sportifs</vt:lpstr>
      <vt:lpstr>IV – ACTIVITÉS ET MOTIVATIONS </vt:lpstr>
      <vt:lpstr>Présentation PowerPoint</vt:lpstr>
      <vt:lpstr>Présentation PowerPoint</vt:lpstr>
      <vt:lpstr>V- AUTRES RENSEIGNEMENTS :</vt:lpstr>
      <vt:lpstr>Présentation PowerPoint</vt:lpstr>
      <vt:lpstr>Suivi du dossier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DE CANDIDATURE</dc:title>
  <dc:creator>pro.janylucas@gmail.com</dc:creator>
  <cp:lastModifiedBy>Lucas JANY</cp:lastModifiedBy>
  <cp:revision>8</cp:revision>
  <dcterms:created xsi:type="dcterms:W3CDTF">2023-11-23T10:39:12Z</dcterms:created>
  <dcterms:modified xsi:type="dcterms:W3CDTF">2025-01-21T07:46:08Z</dcterms:modified>
</cp:coreProperties>
</file>